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564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792953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порывы 15-20 м/с. Температура воздуха ночью 4-6,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748585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21</TotalTime>
  <Words>548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</cp:revision>
  <cp:lastPrinted>2021-07-01T03:56:27Z</cp:lastPrinted>
  <dcterms:created xsi:type="dcterms:W3CDTF">2024-09-22T07:48:17Z</dcterms:created>
  <dcterms:modified xsi:type="dcterms:W3CDTF">2024-09-24T08:12:12Z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