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17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292269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северо-западный, северный ночью 1-6, днем 5-10 м/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сентября до 08 ч. 26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6060" y="214570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2414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384117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25041</TotalTime>
  <Words>707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2021-10-18T15:52:53Z</cp:lastPrinted>
  <dcterms:created xsi:type="dcterms:W3CDTF">2018-03-27T06:03:00Z</dcterms:created>
  <dcterms:modified xsi:type="dcterms:W3CDTF">2024-09-24T07:44:05Z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