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17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028998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северо-западный, северный ночью 1-6, днем 5-10 м/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сентября до 08 ч. 26 сентября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69239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83855" y="239381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20302</TotalTime>
  <Words>609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3881</cp:revision>
  <cp:lastPrinted>2021-10-14T11:15:53Z</cp:lastPrinted>
  <dcterms:created xsi:type="dcterms:W3CDTF">2018-03-27T06:03:00Z</dcterms:created>
  <dcterms:modified xsi:type="dcterms:W3CDTF">2024-09-24T07:48:04Z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