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20584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31363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ночью дождь, гроза. Ветер северо-восточный 9-14 м/с. Температура воздуха ночью 16-18, днем 25-27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26995</TotalTime>
  <Words>530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3521</cp:revision>
  <cp:lastPrinted>2021-10-15T03:50:29Z</cp:lastPrinted>
  <dcterms:created xsi:type="dcterms:W3CDTF">2018-03-27T06:03:00Z</dcterms:created>
  <dcterms:modified xsi:type="dcterms:W3CDTF">2024-09-24T06:54:58Z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