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80" d="100"/>
          <a:sy n="80" d="100"/>
        </p:scale>
        <p:origin x="-144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878471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осадки (преимущественно дождь).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ночью 9-14 м/с, днем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17021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5488</cp:revision>
  <cp:lastPrinted>2021-07-01T03:56:27Z</cp:lastPrinted>
  <dcterms:created xsi:type="dcterms:W3CDTF">2018-03-27T06:03:00Z</dcterms:created>
  <dcterms:modified xsi:type="dcterms:W3CDTF">2024-09-24T06:08:52Z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