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12" d="100"/>
          <a:sy n="112" d="100"/>
        </p:scale>
        <p:origin x="202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40770746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268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сентября 2024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2732" y="268799"/>
            <a:ext cx="467263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Малооблачно,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северо-западный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5-10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0-2 мороза,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12-14 тепла.</a:t>
            </a:r>
          </a:p>
          <a:p>
            <a:pPr lvl="0" algn="just">
              <a:defRPr/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северо-западный 7-12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0-2 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37674597"/>
              </p:ext>
            </p:extLst>
          </p:nvPr>
        </p:nvGraphicFramePr>
        <p:xfrm>
          <a:off x="5024602" y="4408084"/>
          <a:ext cx="4691064" cy="20512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8023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548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746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7143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642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0.147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84135" y="2454940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 Шибаршина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23341</TotalTime>
  <Words>584</Words>
  <Application>Microsoft Office PowerPoint</Application>
  <PresentationFormat>Лист A4 (210x297 мм)</PresentationFormat>
  <Paragraphs>100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4138</cp:revision>
  <cp:lastPrinted>2021-07-01T03:56:27Z</cp:lastPrinted>
  <dcterms:created xsi:type="dcterms:W3CDTF">2018-03-27T06:03:00Z</dcterms:created>
  <dcterms:modified xsi:type="dcterms:W3CDTF">2024-09-24T07:04:30Z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