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487" autoAdjust="0"/>
  </p:normalViewPr>
  <p:slideViewPr>
    <p:cSldViewPr showGuides="1">
      <p:cViewPr>
        <p:scale>
          <a:sx n="124" d="100"/>
          <a:sy n="124" d="100"/>
        </p:scale>
        <p:origin x="-600" y="9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50925208"/>
              </p:ext>
            </p:extLst>
          </p:nvPr>
        </p:nvGraphicFramePr>
        <p:xfrm>
          <a:off x="307975" y="2560791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Ветер северо-восточный 3-8 м/с. Температура воздуха ночью 0-2 мороза, днем 11-13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25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туман, гололед. Ветер северо-восточный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9892" y="36450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5449282"/>
              </p:ext>
            </p:extLst>
          </p:nvPr>
        </p:nvGraphicFramePr>
        <p:xfrm>
          <a:off x="5097016" y="4182756"/>
          <a:ext cx="4536504" cy="21880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983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22439</TotalTime>
  <Words>652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4151</cp:revision>
  <cp:lastPrinted>2021-07-01T03:56:27Z</cp:lastPrinted>
  <dcterms:created xsi:type="dcterms:W3CDTF">2018-03-27T06:03:00Z</dcterms:created>
  <dcterms:modified xsi:type="dcterms:W3CDTF">2024-09-24T08:13:46Z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