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1038387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сентября по 20 ч. 25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9-14 м/с. Температура воздуха ночью 1 мороза-1 тепла, днем 10-12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по 08 ч. 26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0-2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717318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20421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3329</cp:revision>
  <cp:lastPrinted>2021-07-01T03:56:27Z</cp:lastPrinted>
  <dcterms:created xsi:type="dcterms:W3CDTF">2018-03-27T06:03:00Z</dcterms:created>
  <dcterms:modified xsi:type="dcterms:W3CDTF">2024-09-24T08:09:53Z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