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17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06578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северный, северо-восточный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2-7,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сентября до 08 ч. 26 сентября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7291" y="229513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4410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21159</TotalTime>
  <Words>619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3924</cp:revision>
  <cp:lastPrinted>2021-07-01T03:56:27Z</cp:lastPrinted>
  <dcterms:created xsi:type="dcterms:W3CDTF">2018-03-27T06:03:00Z</dcterms:created>
  <dcterms:modified xsi:type="dcterms:W3CDTF">2024-09-24T07:51:43Z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