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4" d="100"/>
          <a:sy n="124" d="100"/>
        </p:scale>
        <p:origin x="-7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487479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82983" y="30127"/>
            <a:ext cx="4987925" cy="267765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4859" y="2644169"/>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14657671"/>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54</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0,3</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r>
                        <a:rPr lang="en-US" sz="1100" dirty="0" smtClean="0">
                          <a:latin typeface="Times New Roman" panose="02020603050405020304" pitchFamily="18" charset="0"/>
                          <a:cs typeface="Times New Roman" panose="02020603050405020304" pitchFamily="18" charset="0"/>
                        </a:rPr>
                        <a:t>2</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49</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0,1</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1630</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0,3</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2</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0,2</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19992</TotalTime>
  <Words>574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4084</cp:revision>
  <cp:lastPrinted>2021-07-01T03:56:27Z</cp:lastPrinted>
  <dcterms:created xsi:type="dcterms:W3CDTF">2018-03-27T06:03:00Z</dcterms:created>
  <dcterms:modified xsi:type="dcterms:W3CDTF">2024-09-24T07:56:07Z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