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67266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31603750"/>
              </p:ext>
            </p:extLst>
          </p:nvPr>
        </p:nvGraphicFramePr>
        <p:xfrm>
          <a:off x="5037714" y="4594056"/>
          <a:ext cx="4667576" cy="18992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40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0.081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5002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281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0.702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 күндіз екпіні 15</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553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3250</cp:revision>
  <cp:lastPrinted>2021-07-01T07:38:07Z</cp:lastPrinted>
  <dcterms:created xsi:type="dcterms:W3CDTF">2018-03-27T06:03:00Z</dcterms:created>
  <dcterms:modified xsi:type="dcterms:W3CDTF">2024-09-24T06:39:11Z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