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87" d="100"/>
          <a:sy n="87" d="100"/>
        </p:scale>
        <p:origin x="1170" y="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598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24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25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жауын-шашын (көбінесе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м/с, күндіз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26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25</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26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a:t>
            </a:r>
            <a:r>
              <a:rPr lang="kk-KZ" sz="110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15457</TotalTime>
  <Words>556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5241</cp:revision>
  <cp:lastPrinted>2021-07-01T03:56:27Z</cp:lastPrinted>
  <dcterms:created xsi:type="dcterms:W3CDTF">2018-03-27T06:03:00Z</dcterms:created>
  <dcterms:modified xsi:type="dcterms:W3CDTF">2024-09-24T06:10:33Z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