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7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204837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жел </a:t>
            </a:r>
            <a:r>
              <a:rPr lang="kk-KZ" sz="1200" dirty="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екпіні 15-20 м/с. Ауа температурасы түнде 4-6, күндіз 15-17 градус жылы.</a:t>
            </a: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0-2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1787812"/>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20596</TotalTime>
  <Words>504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4007</cp:revision>
  <cp:lastPrinted>2021-07-01T07:38:07Z</cp:lastPrinted>
  <dcterms:created xsi:type="dcterms:W3CDTF">2018-03-27T06:03:00Z</dcterms:created>
  <dcterms:modified xsi:type="dcterms:W3CDTF">2024-09-24T08:12:10Z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