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025455117"/>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a:t>
                      </a:r>
                      <a:r>
                        <a:rPr lang="en-US" altLang="x-none" sz="1600" b="1" i="1" dirty="0" smtClean="0">
                          <a:solidFill>
                            <a:srgbClr val="002060"/>
                          </a:solidFill>
                          <a:latin typeface="Times New Roman" panose="02020603050405020304" pitchFamily="18" charset="0"/>
                          <a:cs typeface="Times New Roman" panose="02020603050405020304" pitchFamily="18" charset="0"/>
                        </a:rPr>
                        <a:t>68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24</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қыркүйекке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229965493"/>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31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a:t>
                      </a:r>
                      <a:r>
                        <a:rPr lang="en-US"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55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27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31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8</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r>
                        <a:rPr lang="en-US"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35</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smtClean="0">
                          <a:solidFill>
                            <a:schemeClr val="tx1"/>
                          </a:solidFill>
                          <a:latin typeface="Times New Roman" panose="02020603050405020304" pitchFamily="18" charset="0"/>
                          <a:cs typeface="Times New Roman" panose="02020603050405020304" pitchFamily="18" charset="0"/>
                        </a:rPr>
                        <a:t>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2046714"/>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25</a:t>
            </a:r>
            <a:r>
              <a:rPr lang="kk-KZ" altLang="ru-RU" sz="1200" b="1" dirty="0" smtClean="0">
                <a:latin typeface="Times New Roman" panose="02020603050405020304" pitchFamily="18" charset="0"/>
                <a:cs typeface="Times New Roman" panose="02020603050405020304" pitchFamily="18" charset="0"/>
              </a:rPr>
              <a:t> қыркүйекке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24</a:t>
            </a:r>
            <a:r>
              <a:rPr lang="kk-KZ" altLang="ru-RU" sz="1200" b="1" dirty="0" smtClean="0">
                <a:latin typeface="Times New Roman" pitchFamily="18" charset="0"/>
                <a:cs typeface="Times New Roman" pitchFamily="18" charset="0"/>
              </a:rPr>
              <a:t> қыркүйектен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25</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қыркүйекке  2024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Көшпелі бұлтты, </a:t>
            </a:r>
            <a:r>
              <a:rPr lang="kk-KZ" sz="1100" dirty="0" smtClean="0">
                <a:latin typeface="Times New Roman" pitchFamily="18" charset="0"/>
                <a:cs typeface="Times New Roman" pitchFamily="18" charset="0"/>
              </a:rPr>
              <a:t>күндіз жаңбыр жауады. Солтүстік-шығыстан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14-16,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26-28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26</a:t>
            </a:r>
            <a:r>
              <a:rPr lang="kk-KZ" altLang="ru-RU" sz="1200" b="1" dirty="0" smtClean="0">
                <a:latin typeface="Times New Roman" pitchFamily="18" charset="0"/>
                <a:cs typeface="Times New Roman" pitchFamily="18" charset="0"/>
              </a:rPr>
              <a:t> қыркүйекке</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2024 ж.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25 </a:t>
            </a:r>
            <a:r>
              <a:rPr lang="kk-KZ" altLang="ru-RU" sz="1200" b="1" dirty="0" smtClean="0">
                <a:latin typeface="Times New Roman" pitchFamily="18" charset="0"/>
                <a:cs typeface="Times New Roman" pitchFamily="18" charset="0"/>
              </a:rPr>
              <a:t>қыркүйектен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26</a:t>
            </a:r>
            <a:r>
              <a:rPr lang="kk-KZ" altLang="ru-RU" sz="1200" b="1" dirty="0" smtClean="0">
                <a:latin typeface="Times New Roman" pitchFamily="18" charset="0"/>
                <a:cs typeface="Times New Roman" pitchFamily="18" charset="0"/>
              </a:rPr>
              <a:t> </a:t>
            </a:r>
            <a:r>
              <a:rPr lang="ru-RU" altLang="ru-RU" sz="1200" b="1" dirty="0" err="1" smtClean="0">
                <a:latin typeface="Times New Roman" panose="02020603050405020304" pitchFamily="18" charset="0"/>
                <a:cs typeface="Times New Roman" panose="02020603050405020304" pitchFamily="18" charset="0"/>
              </a:rPr>
              <a:t>қыркүйекке</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Солтүстік-шығыстан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11-13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36455" y="2162602"/>
            <a:ext cx="4645546"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en-US" sz="1200" dirty="0" smtClean="0">
                <a:solidFill>
                  <a:schemeClr val="tx1"/>
                </a:solidFill>
                <a:latin typeface="Times New Roman" panose="02020603050405020304" pitchFamily="18" charset="0"/>
                <a:cs typeface="Times New Roman" panose="02020603050405020304" pitchFamily="18" charset="0"/>
              </a:rPr>
              <a:t>25</a:t>
            </a:r>
            <a:r>
              <a:rPr lang="kk-KZ"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қыркүйектен</a:t>
            </a:r>
            <a:r>
              <a:rPr lang="ru-RU" sz="1200" dirty="0" smtClean="0">
                <a:solidFill>
                  <a:schemeClr val="tx1"/>
                </a:solidFill>
                <a:latin typeface="Times New Roman" panose="02020603050405020304" pitchFamily="18" charset="0"/>
                <a:cs typeface="Times New Roman" panose="02020603050405020304" pitchFamily="18" charset="0"/>
              </a:rPr>
              <a:t>, </a:t>
            </a:r>
            <a:r>
              <a:rPr lang="en-US" sz="1200" dirty="0" smtClean="0">
                <a:solidFill>
                  <a:schemeClr val="tx1"/>
                </a:solidFill>
                <a:latin typeface="Times New Roman" panose="02020603050405020304" pitchFamily="18" charset="0"/>
                <a:cs typeface="Times New Roman" panose="02020603050405020304" pitchFamily="18" charset="0"/>
              </a:rPr>
              <a:t>26 </a:t>
            </a:r>
            <a:r>
              <a:rPr lang="ru-RU" sz="1200" dirty="0" err="1" smtClean="0">
                <a:solidFill>
                  <a:schemeClr val="tx1"/>
                </a:solidFill>
                <a:latin typeface="Times New Roman" panose="02020603050405020304" pitchFamily="18" charset="0"/>
                <a:cs typeface="Times New Roman" panose="02020603050405020304" pitchFamily="18" charset="0"/>
              </a:rPr>
              <a:t>қыркүйекке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dirty="0" err="1" smtClean="0">
                <a:solidFill>
                  <a:schemeClr val="tx1"/>
                </a:solidFill>
                <a:latin typeface="Times New Roman" panose="02020603050405020304" pitchFamily="18" charset="0"/>
                <a:cs typeface="Times New Roman" panose="02020603050405020304" pitchFamily="18" charset="0"/>
              </a:rPr>
              <a:t>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Кахарбеков</a:t>
            </a:r>
            <a:r>
              <a:rPr lang="ru-RU" sz="1200" b="1" i="1" smtClean="0">
                <a:latin typeface="Times New Roman" panose="02020603050405020304" pitchFamily="18" charset="0"/>
                <a:cs typeface="Times New Roman" panose="02020603050405020304" pitchFamily="18" charset="0"/>
              </a:rPr>
              <a:t> М.К.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13849</TotalTime>
  <Words>580</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3374</cp:revision>
  <cp:lastPrinted>2021-07-01T03:56:27Z</cp:lastPrinted>
  <dcterms:created xsi:type="dcterms:W3CDTF">2018-03-27T06:03:00Z</dcterms:created>
  <dcterms:modified xsi:type="dcterms:W3CDTF">2024-09-24T06:25:13Z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