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524358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25</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24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Түнде және таңертең тұман 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Ауа температурасы түнде 1 аяз-1 жылы, күндіз 10-12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24</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2128597"/>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17044</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3261</cp:revision>
  <cp:lastPrinted>2021-07-01T07:38:07Z</cp:lastPrinted>
  <dcterms:created xsi:type="dcterms:W3CDTF">2018-03-27T06:03:00Z</dcterms:created>
  <dcterms:modified xsi:type="dcterms:W3CDTF">2024-09-24T08:09:51Z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