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12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559558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26 сентября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сентября по 20 ч. 26 сентября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ночью небольшой дождь. Ветер 5-10 м/с. Температура воздуха ночью 1-3, днем 8-10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по 08 ч. 27 сентября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1-3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7336724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97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82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20436</TotalTime>
  <Words>608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3330</cp:revision>
  <cp:lastPrinted>2021-07-01T03:56:27Z</cp:lastPrinted>
  <dcterms:created xsi:type="dcterms:W3CDTF">2018-03-27T06:03:00Z</dcterms:created>
  <dcterms:modified xsi:type="dcterms:W3CDTF">2024-09-25T07:30:09Z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