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666174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7279178"/>
              </p:ext>
            </p:extLst>
          </p:nvPr>
        </p:nvGraphicFramePr>
        <p:xfrm>
          <a:off x="4993576" y="4766019"/>
          <a:ext cx="4691064" cy="17205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08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52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684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84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7684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717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17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14091</TotalTime>
  <Words>585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3169</cp:revision>
  <cp:lastPrinted>2021-07-01T03:56:27Z</cp:lastPrinted>
  <dcterms:created xsi:type="dcterms:W3CDTF">2018-03-27T06:03:00Z</dcterms:created>
  <dcterms:modified xsi:type="dcterms:W3CDTF">2024-09-25T07:33:28Z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