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81947105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269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сентября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2732" y="268799"/>
            <a:ext cx="46726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сентября </a:t>
            </a: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сентября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без осадков. Ветер северо-западный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7-12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0-2 мороза,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13-15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lvl="0" algn="just">
              <a:defRPr/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сентября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северо-западный 7-12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0-2 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25 сентября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6159760"/>
              </p:ext>
            </p:extLst>
          </p:nvPr>
        </p:nvGraphicFramePr>
        <p:xfrm>
          <a:off x="5024602" y="4408084"/>
          <a:ext cx="4691064" cy="20512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746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7143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84135" y="2454940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26, ночью 27  сентября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Э.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Конысбай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23342</TotalTime>
  <Words>584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4141</cp:revision>
  <cp:lastPrinted>2021-07-01T03:56:27Z</cp:lastPrinted>
  <dcterms:created xsi:type="dcterms:W3CDTF">2018-03-27T06:03:00Z</dcterms:created>
  <dcterms:modified xsi:type="dcterms:W3CDTF">2024-09-25T07:08:39Z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