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70" d="100"/>
          <a:sy n="70" d="100"/>
        </p:scale>
        <p:origin x="60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8252526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269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1234671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3570"/>
            <a:ext cx="4759889" cy="232884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Ветер северо-восточный, восточный 7-12 м/с. Температура воздуха ночью 1-3 тепла, на поверхности почвы заморозки 2 градуса, днем 18-20 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без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 7-12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4-6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78139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27272</TotalTime>
  <Words>602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4894</cp:revision>
  <cp:lastPrinted>2021-07-01T03:56:27Z</cp:lastPrinted>
  <dcterms:created xsi:type="dcterms:W3CDTF">2018-03-27T06:03:00Z</dcterms:created>
  <dcterms:modified xsi:type="dcterms:W3CDTF">2024-09-25T07:27:20Z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