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7369273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северо-западный, северный ночью 1-6, днем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7-12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до 08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6060" y="2145701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12414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1710274"/>
              </p:ext>
            </p:extLst>
          </p:nvPr>
        </p:nvGraphicFramePr>
        <p:xfrm>
          <a:off x="5010029" y="3840873"/>
          <a:ext cx="4680168" cy="25355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25143</TotalTime>
  <Words>699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4221</cp:revision>
  <cp:lastPrinted>2021-10-18T15:52:53Z</cp:lastPrinted>
  <dcterms:created xsi:type="dcterms:W3CDTF">2018-03-27T06:03:00Z</dcterms:created>
  <dcterms:modified xsi:type="dcterms:W3CDTF">2024-09-25T07:10:14Z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