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915523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2-7 м/с. Темпера-тура воздуха ночью 2-4, днем 16-18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121358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37475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4925</cp:revision>
  <cp:lastPrinted>2021-02-03T11:37:00Z</cp:lastPrinted>
  <dcterms:created xsi:type="dcterms:W3CDTF">2018-03-27T06:03:00Z</dcterms:created>
  <dcterms:modified xsi:type="dcterms:W3CDTF">2024-09-25T09:18:24Z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