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98483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76471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 Ветер северо-восточный, восточный 9-14 м/с. Температура воздуха ночью 12-14, днем 23-25 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26994</TotalTime>
  <Words>529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3523</cp:revision>
  <cp:lastPrinted>2021-10-15T03:50:29Z</cp:lastPrinted>
  <dcterms:created xsi:type="dcterms:W3CDTF">2018-03-27T06:03:00Z</dcterms:created>
  <dcterms:modified xsi:type="dcterms:W3CDTF">2024-09-25T07:18:11Z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