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3100396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80998299"/>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473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Солтүстік-шығыстан, шығыстан 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8-10,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20-22 </a:t>
            </a:r>
            <a:r>
              <a:rPr lang="kk-KZ" sz="1200" kern="1400" dirty="0" smtClean="0">
                <a:solidFill>
                  <a:srgbClr val="000000"/>
                </a:solidFill>
                <a:latin typeface="Times New Roman"/>
                <a:ea typeface="Times New Roman"/>
              </a:rPr>
              <a:t>жылы.</a:t>
            </a: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Шығыстан  жел соғады, күші 5-10 м/с. Ауа температурасы </a:t>
            </a:r>
            <a:r>
              <a:rPr lang="kk-KZ" sz="1200" kern="1400" dirty="0" smtClean="0">
                <a:solidFill>
                  <a:srgbClr val="000000"/>
                </a:solidFill>
                <a:latin typeface="Times New Roman"/>
                <a:ea typeface="Times New Roman"/>
              </a:rPr>
              <a:t>8-10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23688</TotalTime>
  <Words>575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3959</cp:revision>
  <cp:lastPrinted>2023-02-06T06:57:51Z</cp:lastPrinted>
  <dcterms:created xsi:type="dcterms:W3CDTF">2018-03-27T06:03:00Z</dcterms:created>
  <dcterms:modified xsi:type="dcterms:W3CDTF">2024-09-25T07:39:53Z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