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269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ru-RU" sz="1200" b="1" i="1" dirty="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6172010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460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26 </a:t>
            </a:r>
            <a:r>
              <a:rPr lang="kk-KZ" altLang="ru-RU" sz="1050" b="1" dirty="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25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26 </a:t>
            </a:r>
            <a:r>
              <a:rPr lang="ru-RU" sz="1050" b="1" dirty="0" err="1">
                <a:latin typeface="Times New Roman" pitchFamily="18" charset="0"/>
                <a:cs typeface="Times New Roman" pitchFamily="18" charset="0"/>
              </a:rPr>
              <a:t>қыркүйекке</a:t>
            </a:r>
            <a:r>
              <a:rPr lang="kk-KZ" altLang="ru-RU" sz="1050" b="1" dirty="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күндіз екпіні 15-20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1-3 мороза,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градус </a:t>
            </a:r>
            <a:r>
              <a:rPr lang="kk-KZ" sz="1100" dirty="0">
                <a:latin typeface="Times New Roman" pitchFamily="18" charset="0"/>
                <a:cs typeface="Times New Roman" pitchFamily="18" charset="0"/>
              </a:rPr>
              <a:t>жылы.</a:t>
            </a:r>
          </a:p>
          <a:p>
            <a:pPr algn="ctr"/>
            <a:r>
              <a:rPr lang="kk-KZ" sz="1050" b="1" dirty="0" smtClean="0">
                <a:latin typeface="Times New Roman" pitchFamily="18" charset="0"/>
                <a:cs typeface="Times New Roman" pitchFamily="18" charset="0"/>
              </a:rPr>
              <a:t>27 </a:t>
            </a:r>
            <a:r>
              <a:rPr lang="ru-RU" sz="1050" b="1" dirty="0" err="1">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26</a:t>
            </a:r>
            <a:r>
              <a:rPr lang="kk-KZ" altLang="ru-RU" sz="1050" b="1" dirty="0" smtClean="0">
                <a:latin typeface="Times New Roman" pitchFamily="18" charset="0"/>
                <a:cs typeface="Times New Roman" pitchFamily="18" charset="0"/>
              </a:rPr>
              <a:t> </a:t>
            </a:r>
            <a:r>
              <a:rPr lang="kk-KZ" altLang="ru-RU" sz="1050" b="1" dirty="0">
                <a:solidFill>
                  <a:srgbClr val="000000"/>
                </a:solidFill>
                <a:latin typeface="Times New Roman" pitchFamily="18" charset="0"/>
                <a:cs typeface="Times New Roman" pitchFamily="18" charset="0"/>
              </a:rPr>
              <a:t>қыркүйекке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27 </a:t>
            </a:r>
            <a:r>
              <a:rPr lang="ru-RU" sz="1050" b="1" dirty="0" err="1">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Б</a:t>
            </a:r>
            <a:r>
              <a:rPr lang="kk-KZ" sz="1100" smtClean="0">
                <a:latin typeface="Times New Roman" pitchFamily="18" charset="0"/>
                <a:cs typeface="Times New Roman" pitchFamily="18" charset="0"/>
              </a:rPr>
              <a:t>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0-2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26</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27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15459</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5245</cp:revision>
  <cp:lastPrinted>2021-07-01T03:56:27Z</cp:lastPrinted>
  <dcterms:created xsi:type="dcterms:W3CDTF">2018-03-27T06:03:00Z</dcterms:created>
  <dcterms:modified xsi:type="dcterms:W3CDTF">2024-09-25T08:09:40Z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