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054670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25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25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798146"/>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25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26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100" dirty="0">
                <a:solidFill>
                  <a:prstClr val="black"/>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a:t>
            </a:r>
            <a:r>
              <a:rPr lang="kk-KZ" sz="1100" kern="1400" dirty="0">
                <a:latin typeface="Times New Roman" panose="02020603050405020304" pitchFamily="18" charset="0"/>
                <a:ea typeface="Times New Roman" panose="02020603050405020304" pitchFamily="18" charset="0"/>
              </a:rPr>
              <a:t>атыстан жел соғады, күші 9-14 м/с. Ауа температурасы </a:t>
            </a:r>
            <a:r>
              <a:rPr lang="kk-KZ" sz="1100" kern="1400">
                <a:latin typeface="Times New Roman" panose="02020603050405020304" pitchFamily="18" charset="0"/>
                <a:ea typeface="Times New Roman" panose="02020603050405020304" pitchFamily="18" charset="0"/>
              </a:rPr>
              <a:t>түнде 0-2, күндіз 9-11 </a:t>
            </a:r>
            <a:r>
              <a:rPr lang="kk-KZ" sz="1100" kern="1400" dirty="0">
                <a:latin typeface="Times New Roman" panose="02020603050405020304" pitchFamily="18" charset="0"/>
                <a:ea typeface="Times New Roman" panose="02020603050405020304" pitchFamily="18" charset="0"/>
              </a:rPr>
              <a:t>жылы.</a:t>
            </a:r>
          </a:p>
          <a:p>
            <a:pPr algn="ctr"/>
            <a:r>
              <a:rPr lang="ru-RU" sz="1100" b="1" kern="1400" dirty="0">
                <a:latin typeface="Times New Roman" panose="02020603050405020304" pitchFamily="18" charset="0"/>
                <a:cs typeface="Times New Roman" panose="02020603050405020304" pitchFamily="18" charset="0"/>
              </a:rPr>
              <a:t>27 қыркүйекке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26 </a:t>
            </a:r>
            <a:r>
              <a:rPr lang="kk-KZ" sz="1100" b="1"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20-ден 27 қыркүйек с. 08-ға дейін </a:t>
            </a:r>
          </a:p>
          <a:p>
            <a:pPr algn="just"/>
            <a:r>
              <a:rPr lang="kk-KZ" sz="1100" dirty="0">
                <a:latin typeface="Times New Roman" panose="02020603050405020304" pitchFamily="18" charset="0"/>
                <a:ea typeface="Times New Roman" panose="02020603050405020304" pitchFamily="18" charset="0"/>
              </a:rPr>
              <a:t>       Көшпелі бұлтты, жауын-шашынсыз</a:t>
            </a:r>
            <a:r>
              <a:rPr lang="kk-KZ" sz="110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 қыркүйекке, түнде 27 қыркүйекке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сейілуіне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төмен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100878" y="290882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32438</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5432</cp:revision>
  <cp:lastPrinted>2023-01-16T10:13:34Z</cp:lastPrinted>
  <dcterms:created xsi:type="dcterms:W3CDTF">2018-03-27T06:03:00Z</dcterms:created>
  <dcterms:modified xsi:type="dcterms:W3CDTF">2024-09-25T06:43:29Z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