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37999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түнде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күндіз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kk-KZ" sz="1200" b="1" dirty="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3539" y="24405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9019940"/>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19766</TotalTime>
  <Words>584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3939</cp:revision>
  <cp:lastPrinted>2021-07-01T03:56:27Z</cp:lastPrinted>
  <dcterms:created xsi:type="dcterms:W3CDTF">2018-03-27T06:03:00Z</dcterms:created>
  <dcterms:modified xsi:type="dcterms:W3CDTF">2024-09-25T07:06:14Z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