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4" d="100"/>
          <a:sy n="124" d="100"/>
        </p:scale>
        <p:origin x="1170" y="15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21717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6441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19100421"/>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19994</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4086</cp:revision>
  <cp:lastPrinted>2021-07-01T03:56:27Z</cp:lastPrinted>
  <dcterms:created xsi:type="dcterms:W3CDTF">2018-03-27T06:03:00Z</dcterms:created>
  <dcterms:modified xsi:type="dcterms:W3CDTF">2024-09-25T08:29:39Z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