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391706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26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a:t>
            </a:r>
            <a:r>
              <a:rPr lang="kk-KZ" sz="1200" dirty="0" smtClean="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бұлтты, жауын-шашынсыз.  Солтүстік-шығыстан жел соғады, күші 2-7 м/с. Ауа температурасы түнде 2-4, күндіз 16-18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27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26 </a:t>
            </a:r>
            <a:r>
              <a:rPr lang="kk-KZ" altLang="ru-RU" sz="1200" b="1" dirty="0"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жел соғады, күші 0-5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0-2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673808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26</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жыналуына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18916</TotalTime>
  <Words>515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4788</cp:revision>
  <cp:lastPrinted>2021-07-01T07:38:07Z</cp:lastPrinted>
  <dcterms:created xsi:type="dcterms:W3CDTF">2018-03-27T06:03:00Z</dcterms:created>
  <dcterms:modified xsi:type="dcterms:W3CDTF">2024-09-25T09:22:26Z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