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2190" y="3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121066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269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северо-восточный, восточный 9-14, днем порывы 15-20 м/с. Температура воздуха ночью 3-5, днем 14-16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07038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Жайнакова З.Ж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26</TotalTime>
  <Words>551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</cp:revision>
  <cp:lastPrinted>2021-07-01T03:56:27Z</cp:lastPrinted>
  <dcterms:created xsi:type="dcterms:W3CDTF">2024-09-22T07:48:17Z</dcterms:created>
  <dcterms:modified xsi:type="dcterms:W3CDTF">2024-09-25T09:05:38Z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