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767266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31603750"/>
              </p:ext>
            </p:extLst>
          </p:nvPr>
        </p:nvGraphicFramePr>
        <p:xfrm>
          <a:off x="5037714" y="4594056"/>
          <a:ext cx="4667576" cy="189928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972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a:t>
            </a:r>
            <a:r>
              <a:rPr lang="kk-KZ" sz="1200" dirty="0" smtClean="0">
                <a:solidFill>
                  <a:srgbClr val="000000"/>
                </a:solidFill>
                <a:latin typeface="Times New Roman" panose="02020603050405020304" pitchFamily="18" charset="0"/>
                <a:cs typeface="Times New Roman" panose="02020603050405020304" pitchFamily="18" charset="0"/>
                <a:sym typeface="+mn-ea"/>
              </a:rPr>
              <a:t>-14,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екпіні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14688</TotalTime>
  <Words>550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3252</cp:revision>
  <cp:lastPrinted>2021-07-01T07:38:07Z</cp:lastPrinted>
  <dcterms:created xsi:type="dcterms:W3CDTF">2018-03-27T06:03:00Z</dcterms:created>
  <dcterms:modified xsi:type="dcterms:W3CDTF">2024-09-25T07:32:13Z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