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613317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05216332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жаңбыр жауады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a:t>
            </a:r>
            <a:r>
              <a:rPr lang="kk-KZ" sz="1100" dirty="0" smtClean="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22</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26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13855</TotalTime>
  <Words>584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3376</cp:revision>
  <cp:lastPrinted>2021-07-01T03:56:27Z</cp:lastPrinted>
  <dcterms:created xsi:type="dcterms:W3CDTF">2018-03-27T06:03:00Z</dcterms:created>
  <dcterms:modified xsi:type="dcterms:W3CDTF">2024-09-25T07:15:43Z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