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5425165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269</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12075753"/>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қыркүйек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Жел солтүстік-шығыстан, шығыстан 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7-12 м/с.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1-3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 топырақ бетінде 2 градус үсік,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18-20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27 </a:t>
            </a:r>
            <a:r>
              <a:rPr lang="kk-KZ" sz="1200" b="1" dirty="0" smtClean="0">
                <a:solidFill>
                  <a:srgbClr val="000000"/>
                </a:solidFill>
                <a:latin typeface="Times New Roman" pitchFamily="18" charset="0"/>
                <a:cs typeface="Times New Roman" pitchFamily="18" charset="0"/>
                <a:sym typeface="+mn-ea"/>
              </a:rPr>
              <a:t>қыркүйекке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26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оңтүстік-шығыстан </a:t>
            </a:r>
            <a:r>
              <a:rPr lang="kk-KZ" sz="1100" dirty="0" smtClean="0">
                <a:latin typeface="Times New Roman" panose="02020603050405020304" pitchFamily="18" charset="0"/>
                <a:cs typeface="Times New Roman" panose="02020603050405020304" pitchFamily="18" charset="0"/>
              </a:rPr>
              <a:t>соғады, </a:t>
            </a:r>
            <a:r>
              <a:rPr lang="kk-KZ" sz="1100" dirty="0">
                <a:latin typeface="Times New Roman" panose="02020603050405020304" pitchFamily="18" charset="0"/>
                <a:cs typeface="Times New Roman" panose="02020603050405020304" pitchFamily="18" charset="0"/>
              </a:rPr>
              <a:t>күші </a:t>
            </a:r>
            <a:r>
              <a:rPr lang="kk-KZ" sz="1100" dirty="0" smtClean="0">
                <a:latin typeface="Times New Roman" panose="02020603050405020304" pitchFamily="18" charset="0"/>
                <a:cs typeface="Times New Roman" panose="02020603050405020304" pitchFamily="18" charset="0"/>
              </a:rPr>
              <a:t>7-12 </a:t>
            </a:r>
            <a:r>
              <a:rPr lang="kk-KZ" sz="1100" dirty="0">
                <a:latin typeface="Times New Roman" panose="02020603050405020304" pitchFamily="18" charset="0"/>
                <a:cs typeface="Times New Roman" panose="02020603050405020304" pitchFamily="18" charset="0"/>
              </a:rPr>
              <a:t>м/с. </a:t>
            </a:r>
            <a:r>
              <a:rPr lang="ru-RU" sz="1100" dirty="0">
                <a:latin typeface="Times New Roman" pitchFamily="18" charset="0"/>
                <a:cs typeface="Times New Roman" pitchFamily="18" charset="0"/>
              </a:rPr>
              <a:t>Ауа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4-6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361410"/>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26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27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27456</TotalTime>
  <Words>576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5294</cp:revision>
  <cp:lastPrinted>2021-07-01T03:56:27Z</cp:lastPrinted>
  <dcterms:created xsi:type="dcterms:W3CDTF">2018-03-27T06:03:00Z</dcterms:created>
  <dcterms:modified xsi:type="dcterms:W3CDTF">2024-09-25T07:27:19Z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