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5137556"/>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26</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Жел солтүстік-батыстан</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солтүстік</a:t>
            </a:r>
            <a:r>
              <a:rPr lang="" sz="1200" dirty="0">
                <a:solidFill>
                  <a:prstClr val="black"/>
                </a:solidFill>
                <a:latin typeface="Times New Roman" pitchFamily="18" charset="0"/>
                <a:cs typeface="Times New Roman" pitchFamily="18" charset="0"/>
              </a:rPr>
              <a:t>тен</a:t>
            </a:r>
            <a:r>
              <a:rPr lang="kk-KZ" sz="1200" dirty="0">
                <a:solidFill>
                  <a:prstClr val="black"/>
                </a:solidFill>
                <a:latin typeface="Times New Roman" pitchFamily="18" charset="0"/>
                <a:cs typeface="Times New Roman" pitchFamily="18" charset="0"/>
              </a:rPr>
              <a:t> соғады, түнде күші 1-6, күндіз күші 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4-6°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solidFill>
                  <a:prstClr val="black"/>
                </a:solidFill>
                <a:latin typeface="Times New Roman" panose="02020603050405020304" pitchFamily="18" charset="0"/>
                <a:cs typeface="Times New Roman" panose="02020603050405020304" pitchFamily="18" charset="0"/>
              </a:rPr>
              <a:t>2</a:t>
            </a:r>
            <a:r>
              <a:rPr lang="" sz="1200" b="1" dirty="0" smtClean="0">
                <a:solidFill>
                  <a:prstClr val="black"/>
                </a:solidFill>
                <a:latin typeface="Times New Roman" panose="02020603050405020304" pitchFamily="18" charset="0"/>
                <a:cs typeface="Times New Roman" panose="02020603050405020304" pitchFamily="18" charset="0"/>
              </a:rPr>
              <a:t>7</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Жел солтүстік</a:t>
            </a:r>
            <a:r>
              <a:rPr lang="" sz="1200" dirty="0">
                <a:solidFill>
                  <a:prstClr val="black"/>
                </a:solidFill>
                <a:latin typeface="Times New Roman" pitchFamily="18" charset="0"/>
                <a:cs typeface="Times New Roman" pitchFamily="18" charset="0"/>
              </a:rPr>
              <a:t>тен</a:t>
            </a:r>
            <a:r>
              <a:rPr lang="kk-KZ" sz="1200" dirty="0">
                <a:solidFill>
                  <a:prstClr val="black"/>
                </a:solidFill>
                <a:latin typeface="Times New Roman" pitchFamily="18" charset="0"/>
                <a:cs typeface="Times New Roman" pitchFamily="18" charset="0"/>
              </a:rPr>
              <a:t>, солтүстік-шығыстан 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45513221"/>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0,047</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smtClean="0">
                <a:solidFill>
                  <a:srgbClr val="000000"/>
                </a:solidFill>
                <a:latin typeface="Times New Roman" panose="02020603050405020304" pitchFamily="18" charset="0"/>
                <a:cs typeface="Times New Roman" panose="02020603050405020304" pitchFamily="18" charset="0"/>
              </a:rPr>
              <a:t>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19669</TotalTime>
  <Words>576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3868</cp:revision>
  <cp:lastPrinted>2021-07-01T03:56:27Z</cp:lastPrinted>
  <dcterms:created xsi:type="dcterms:W3CDTF">2018-03-27T06:03:00Z</dcterms:created>
  <dcterms:modified xsi:type="dcterms:W3CDTF">2024-09-25T07:04:12Z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