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108" y="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3822393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сентября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6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27 сентября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сентября по 20 ч. 27 сентября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днем небольшой дождь. Ветер 6-11 м/с. Температура воздуха ночью 0-2, днем 14-16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28 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по 08 ч. 28 сентября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воздуха 0-2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17723"/>
            <a:ext cx="4917661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 сентября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4597995"/>
              </p:ext>
            </p:extLst>
          </p:nvPr>
        </p:nvGraphicFramePr>
        <p:xfrm>
          <a:off x="5086348" y="4392729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97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8282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0.717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493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0.123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20426</TotalTime>
  <Words>608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3330</cp:revision>
  <cp:lastPrinted>2021-07-01T03:56:27Z</cp:lastPrinted>
  <dcterms:created xsi:type="dcterms:W3CDTF">2018-03-27T06:03:00Z</dcterms:created>
  <dcterms:modified xsi:type="dcterms:W3CDTF">2024-09-26T06:26:23Z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