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5179" autoAdjust="0"/>
  </p:normalViewPr>
  <p:slideViewPr>
    <p:cSldViewPr showGuides="1">
      <p:cViewPr varScale="1">
        <p:scale>
          <a:sx n="116" d="100"/>
          <a:sy n="116" d="100"/>
        </p:scale>
        <p:origin x="1896" y="13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31708100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270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сентября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6025" y="84910"/>
            <a:ext cx="471490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27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</a:t>
            </a:r>
            <a:endParaRPr lang="kk-KZ" alt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26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Малооблачно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Ветер переменных направлений 1-6 м/с. Температура воздуха ночью 0-2, днем 18-20 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28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27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lvl="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Малооблачно, без осадков. Ветер переменных направлений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0-5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1-3 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78309397"/>
              </p:ext>
            </p:extLst>
          </p:nvPr>
        </p:nvGraphicFramePr>
        <p:xfrm>
          <a:off x="5051078" y="4034682"/>
          <a:ext cx="4590109" cy="2346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1797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5305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2364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2930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0,586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0,253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0,825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12558" y="2162738"/>
            <a:ext cx="4643470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27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сентября, ночью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28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 2024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повышенный уровень загрязнения воздуха.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66455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213035" y="61592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Тілеубергенова А.А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Терекова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Н.Р.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37480</TotalTime>
  <Words>589</Words>
  <Application>Microsoft Office PowerPoint</Application>
  <PresentationFormat>Лист A4 (210x297 мм)</PresentationFormat>
  <Paragraphs>91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4928</cp:revision>
  <cp:lastPrinted>2021-02-03T11:37:00Z</cp:lastPrinted>
  <dcterms:created xsi:type="dcterms:W3CDTF">2018-03-27T06:03:00Z</dcterms:created>
  <dcterms:modified xsi:type="dcterms:W3CDTF">2024-09-26T09:47:57Z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