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772745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2-4 мороза, днем 8-10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снег). Ветер западный 9-14 м/с. Температура воздуха ночью 2-4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961612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Ж.А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20105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4064</cp:revision>
  <cp:lastPrinted>2021-07-01T03:56:27Z</cp:lastPrinted>
  <dcterms:created xsi:type="dcterms:W3CDTF">2018-03-27T06:03:00Z</dcterms:created>
  <dcterms:modified xsi:type="dcterms:W3CDTF">2024-09-26T07:51:13Z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