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84" y="75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28099144"/>
              </p:ext>
            </p:extLst>
          </p:nvPr>
        </p:nvGraphicFramePr>
        <p:xfrm>
          <a:off x="307975" y="2588895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4137" y="130152"/>
            <a:ext cx="4813416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сентября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 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северо-западный 5-10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м/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2-4°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8-10° тепла.</a:t>
            </a:r>
            <a:endParaRPr lang="ru-RU" sz="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" sz="6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 до 08 ч. 28 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о-западный 2-7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86060" y="2145701"/>
            <a:ext cx="4761493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012414" y="310822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1, 2, 3 степени НМУ отсутствует.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9597055"/>
              </p:ext>
            </p:extLst>
          </p:nvPr>
        </p:nvGraphicFramePr>
        <p:xfrm>
          <a:off x="5010029" y="3840873"/>
          <a:ext cx="4680168" cy="253551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7999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0,568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3721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0,744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0,386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0,105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005064"/>
            <a:ext cx="4808536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Широкая, 44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Эрнст Л.В.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25148</TotalTime>
  <Words>694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Воздух-5</cp:lastModifiedBy>
  <cp:revision>4223</cp:revision>
  <cp:lastPrinted>2021-10-18T15:52:53Z</cp:lastPrinted>
  <dcterms:created xsi:type="dcterms:W3CDTF">2018-03-27T06:03:00Z</dcterms:created>
  <dcterms:modified xsi:type="dcterms:W3CDTF">2024-09-26T07:17:10Z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