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797013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0-2 мороза, днем 9-11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южный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62623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34796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5646</cp:revision>
  <cp:lastPrinted>2021-11-30T05:55:24Z</cp:lastPrinted>
  <dcterms:created xsi:type="dcterms:W3CDTF">2018-03-27T06:03:00Z</dcterms:created>
  <dcterms:modified xsi:type="dcterms:W3CDTF">2024-09-26T06:38:47Z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