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445886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800577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 первой половине ночи дождь. Ветер северо-восточный 8- 13, днем порывы 15-20 м/с. Температура воздуха ночью 8-10, днем 21-23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13873</TotalTime>
  <Words>641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3262</cp:revision>
  <cp:lastPrinted>2021-07-01T03:56:27Z</cp:lastPrinted>
  <dcterms:created xsi:type="dcterms:W3CDTF">2018-03-27T06:03:00Z</dcterms:created>
  <dcterms:modified xsi:type="dcterms:W3CDTF">2024-09-26T07:49:59Z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