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26 сентября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825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ночью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дождь.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Ветер северо-восточный 3-8 м/с. Температура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воздуха ночью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6-8,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днем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12-14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28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северо-восточный 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1952625"/>
            <a:ext cx="4819650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27 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28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26 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871191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76813" y="3084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22102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5079</cp:revision>
  <cp:lastPrinted>2021-07-01T09:11:30Z</cp:lastPrinted>
  <dcterms:created xsi:type="dcterms:W3CDTF">2018-03-27T06:03:00Z</dcterms:created>
  <dcterms:modified xsi:type="dcterms:W3CDTF">2024-09-26T06:31:43Z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