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27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26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5-10, днем временами порывы 14 м/с. Температура воздуха ночью 0-2, днем 13-15 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28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27 сентября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28 сентября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1195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19678</TotalTime>
  <Words>537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4423</cp:revision>
  <cp:lastPrinted>2021-07-01T03:56:27Z</cp:lastPrinted>
  <dcterms:created xsi:type="dcterms:W3CDTF">2018-03-27T06:03:00Z</dcterms:created>
  <dcterms:modified xsi:type="dcterms:W3CDTF">2024-09-26T08:03:17Z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