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96640267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№270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1498063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3570"/>
            <a:ext cx="4759889" cy="2328843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юг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о-восточный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юж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ный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7-12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2-4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тепла, на поверхности почвы заморозки 2 градуса, 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20-22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без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юго-восточный 7-12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3-5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27275</TotalTime>
  <Words>602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4901</cp:revision>
  <cp:lastPrinted>2021-07-01T03:56:27Z</cp:lastPrinted>
  <dcterms:created xsi:type="dcterms:W3CDTF">2018-03-27T06:03:00Z</dcterms:created>
  <dcterms:modified xsi:type="dcterms:W3CDTF">2024-09-26T08:04:57Z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