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98455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27</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6-11 м/с. Ауа температурасы түнде 0-2, күндіз 14-16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260974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17046</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2021-07-01T07:38:07Z</cp:lastPrinted>
  <dcterms:created xsi:type="dcterms:W3CDTF">2018-03-27T06:03:00Z</dcterms:created>
  <dcterms:modified xsi:type="dcterms:W3CDTF">2024-09-26T06:26:21Z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