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669891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26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26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3567464"/>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Calibri" panose="020F0502020204030204" pitchFamily="34"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Calibri" panose="020F0502020204030204" pitchFamily="34"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Calibri" panose="020F0502020204030204" pitchFamily="34" charset="0"/>
                        </a:rPr>
                        <a:t>1706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Calibri" panose="020F0502020204030204" pitchFamily="34" charset="0"/>
                        </a:rPr>
                        <a:t>0.341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Calibri" panose="020F0502020204030204" pitchFamily="34"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27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26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20-ден 27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a:t>
            </a:r>
            <a:r>
              <a:rPr lang="kk-KZ" sz="1100" kern="1400" dirty="0">
                <a:latin typeface="Times New Roman" panose="02020603050405020304" pitchFamily="18" charset="0"/>
                <a:ea typeface="Times New Roman" panose="02020603050405020304" pitchFamily="18" charset="0"/>
              </a:rPr>
              <a:t>, жауын-шашынсыз</a:t>
            </a:r>
            <a:r>
              <a:rPr lang="kk-KZ" sz="1100" dirty="0">
                <a:solidFill>
                  <a:prstClr val="black"/>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Солтүстік-б</a:t>
            </a:r>
            <a:r>
              <a:rPr lang="kk-KZ" sz="1100" kern="1400" dirty="0">
                <a:latin typeface="Times New Roman" panose="02020603050405020304" pitchFamily="18" charset="0"/>
                <a:ea typeface="Times New Roman" panose="02020603050405020304" pitchFamily="18" charset="0"/>
              </a:rPr>
              <a:t>атыстан жел соғады, </a:t>
            </a:r>
            <a:r>
              <a:rPr lang="kk-KZ" sz="1100" kern="1400">
                <a:latin typeface="Times New Roman" panose="02020603050405020304" pitchFamily="18" charset="0"/>
                <a:ea typeface="Times New Roman" panose="02020603050405020304" pitchFamily="18" charset="0"/>
              </a:rPr>
              <a:t>күші 5-10 </a:t>
            </a:r>
            <a:r>
              <a:rPr lang="kk-KZ" sz="1100" kern="1400" dirty="0">
                <a:latin typeface="Times New Roman" panose="02020603050405020304" pitchFamily="18" charset="0"/>
                <a:ea typeface="Times New Roman" panose="02020603050405020304" pitchFamily="18" charset="0"/>
              </a:rPr>
              <a:t>м/с. Ауа температурасы түнде 0-2 аяз, күндіз 9-11 жылы.</a:t>
            </a:r>
          </a:p>
          <a:p>
            <a:pPr algn="ctr"/>
            <a:r>
              <a:rPr lang="ru-RU" sz="1100" b="1" kern="1400" dirty="0">
                <a:latin typeface="Times New Roman" panose="02020603050405020304" pitchFamily="18" charset="0"/>
                <a:cs typeface="Times New Roman" panose="02020603050405020304" pitchFamily="18" charset="0"/>
              </a:rPr>
              <a:t>28 қыркүйекке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27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20-ден 28 қыркүйек с. 08-ға дейін </a:t>
            </a:r>
          </a:p>
          <a:p>
            <a:pPr algn="just"/>
            <a:r>
              <a:rPr lang="kk-KZ" sz="1100" dirty="0">
                <a:latin typeface="Times New Roman" panose="02020603050405020304" pitchFamily="18" charset="0"/>
                <a:ea typeface="Times New Roman" panose="02020603050405020304" pitchFamily="18" charset="0"/>
              </a:rPr>
              <a:t>       Көшпелі бұлтты,аздаған жаңбыр</a:t>
            </a:r>
            <a:r>
              <a:rPr lang="kk-KZ" sz="1100" dirty="0">
                <a:latin typeface="Times New Roman" panose="02020603050405020304" pitchFamily="18" charset="0"/>
                <a:cs typeface="Times New Roman" panose="02020603050405020304" pitchFamily="18" charset="0"/>
              </a:rPr>
              <a:t>. Оңтүстіктен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0-2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27 қыркүйекке, түнде 28 қыркүйекке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100878" y="290882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32491</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5436</cp:revision>
  <cp:lastPrinted>2023-01-16T10:13:34Z</cp:lastPrinted>
  <dcterms:created xsi:type="dcterms:W3CDTF">2018-03-27T06:03:00Z</dcterms:created>
  <dcterms:modified xsi:type="dcterms:W3CDTF">2024-09-26T06:38:40Z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