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8503659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26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17050755"/>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591</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a:t>
            </a:r>
            <a:r>
              <a:rPr lang="kk-KZ" sz="1200" kern="1400" dirty="0">
                <a:solidFill>
                  <a:srgbClr val="000000"/>
                </a:solidFill>
                <a:latin typeface="Times New Roman"/>
                <a:ea typeface="Times New Roman"/>
              </a:rPr>
              <a:t>, жауын-шашынсыз. Шығыстан, оңтүстік-шығыстан жел соғады, күші түнде 2-7, күндіз 7-12 м/с. Ауа температурасы түнде 7-9, күндіз 21-23 жылы.</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28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 </a:t>
            </a:r>
            <a:r>
              <a:rPr lang="kk-KZ" sz="1200" kern="1400" dirty="0" smtClean="0">
                <a:solidFill>
                  <a:srgbClr val="000000"/>
                </a:solidFill>
                <a:latin typeface="Times New Roman"/>
                <a:ea typeface="Times New Roman"/>
              </a:rPr>
              <a:t>Шығыстан, оңтүстік-шығыстан  </a:t>
            </a:r>
            <a:r>
              <a:rPr lang="kk-KZ" sz="1200" kern="1400" dirty="0" smtClean="0">
                <a:solidFill>
                  <a:srgbClr val="000000"/>
                </a:solidFill>
                <a:latin typeface="Times New Roman"/>
                <a:ea typeface="Times New Roman"/>
              </a:rPr>
              <a:t>жел соғады, күші 5-10 м/с. Ауа температурасы </a:t>
            </a:r>
            <a:r>
              <a:rPr lang="kk-KZ" sz="1200" kern="1400" dirty="0" smtClean="0">
                <a:solidFill>
                  <a:srgbClr val="000000"/>
                </a:solidFill>
                <a:latin typeface="Times New Roman"/>
                <a:ea typeface="Times New Roman"/>
              </a:rPr>
              <a:t>7-9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27 қыркүйек 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23753</TotalTime>
  <Words>584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3963</cp:revision>
  <cp:lastPrinted>2023-02-06T06:57:51Z</cp:lastPrinted>
  <dcterms:created xsi:type="dcterms:W3CDTF">2018-03-27T06:03:00Z</dcterms:created>
  <dcterms:modified xsi:type="dcterms:W3CDTF">2024-09-26T07:08:42Z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