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684659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097025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47199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южный 3-8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тепла, на поверхности почвы заморозки 2 градуса,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20-22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3-5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27285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4914</cp:revision>
  <cp:lastPrinted>2021-07-01T03:56:27Z</cp:lastPrinted>
  <dcterms:created xsi:type="dcterms:W3CDTF">2018-03-27T06:03:00Z</dcterms:created>
  <dcterms:modified xsi:type="dcterms:W3CDTF">2024-09-27T07:15:01Z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