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085685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до 08 ч. 29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0319" y="1991075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282539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25156</TotalTime>
  <Words>694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4226</cp:revision>
  <cp:lastPrinted>2021-10-18T15:52:53Z</cp:lastPrinted>
  <dcterms:created xsi:type="dcterms:W3CDTF">2018-03-27T06:03:00Z</dcterms:created>
  <dcterms:modified xsi:type="dcterms:W3CDTF">2024-09-27T07:19:31Z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