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1770" y="3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28867986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сентября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дождь. Ветер западный, юго-западный 3-8 м/с. Температура воздуха ночью 2-4, днем 14-16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28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восточный 9-14 м/с.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2-4 тепла.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0925003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):Буланбаева Д.М./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20106</TotalTime>
  <Words>599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4067</cp:revision>
  <cp:lastPrinted>2021-07-01T03:56:27Z</cp:lastPrinted>
  <dcterms:created xsi:type="dcterms:W3CDTF">2018-03-27T06:03:00Z</dcterms:created>
  <dcterms:modified xsi:type="dcterms:W3CDTF">2024-09-27T06:49:56Z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