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317643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южный 5-10 м/с. Температура воздуха ночью 0-2 мороза, днем 15-17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2-4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38159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29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34825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5650</cp:revision>
  <cp:lastPrinted>2021-11-30T05:55:24Z</cp:lastPrinted>
  <dcterms:created xsi:type="dcterms:W3CDTF">2018-03-27T06:03:00Z</dcterms:created>
  <dcterms:modified xsi:type="dcterms:W3CDTF">2024-09-27T06:48:20Z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