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566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64923218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271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сентября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2207" y="194224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сентября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  <a:endParaRPr 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северо-восточный 5-10 м/с. Температура воздуха ночью 2-4, днем 19-21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29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28 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29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Ветер восточный 9-14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65206" y="2459503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3666" y="3789040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0870248"/>
              </p:ext>
            </p:extLst>
          </p:nvPr>
        </p:nvGraphicFramePr>
        <p:xfrm>
          <a:off x="4986306" y="4437112"/>
          <a:ext cx="4759297" cy="1818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3329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72743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805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917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47</TotalTime>
  <Words>545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17</cp:revision>
  <cp:lastPrinted>2021-07-01T03:56:27Z</cp:lastPrinted>
  <dcterms:created xsi:type="dcterms:W3CDTF">2024-09-22T07:48:17Z</dcterms:created>
  <dcterms:modified xsi:type="dcterms:W3CDTF">2024-09-27T06:55:02Z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